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568441"/>
            <a:ext cx="17039029" cy="9148833"/>
            <a:chOff x="623343" y="568441"/>
            <a:chExt cx="17039029" cy="9148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568441"/>
              <a:ext cx="17039029" cy="9148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94422" y="421102"/>
            <a:ext cx="2826656" cy="1503992"/>
            <a:chOff x="13594422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15086" y="5111645"/>
            <a:ext cx="4915138" cy="47776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3309" y="1090671"/>
            <a:ext cx="12898448" cy="45407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592" y="649323"/>
            <a:ext cx="2803536" cy="1013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0081" y="3222603"/>
            <a:ext cx="7188752" cy="4951051"/>
            <a:chOff x="9690081" y="3222603"/>
            <a:chExt cx="7188752" cy="49510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0081" y="3222603"/>
              <a:ext cx="7188752" cy="49510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0198" y="3329208"/>
            <a:ext cx="8235787" cy="5653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1034" y="1820462"/>
            <a:ext cx="10602446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9" cy="6171429"/>
            <a:chOff x="623343" y="2057143"/>
            <a:chExt cx="170390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2057143"/>
              <a:ext cx="170390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3318" y="1871720"/>
            <a:ext cx="2826656" cy="1503992"/>
            <a:chOff x="13943318" y="1871720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318" y="1871720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900" y="3468845"/>
            <a:ext cx="5004189" cy="18815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6272" y="3442215"/>
            <a:ext cx="3786016" cy="20411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4072" y="1160809"/>
            <a:ext cx="11240283" cy="3132122"/>
            <a:chOff x="3164072" y="1160809"/>
            <a:chExt cx="11240283" cy="31321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4072" y="1160809"/>
              <a:ext cx="11240283" cy="31321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01375" y="5348840"/>
            <a:ext cx="9711478" cy="10154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01375" y="4737778"/>
            <a:ext cx="8293049" cy="6222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01375" y="6955483"/>
            <a:ext cx="8403030" cy="6222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1851" y="6290530"/>
            <a:ext cx="9237964" cy="6496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01375" y="7656846"/>
            <a:ext cx="9581068" cy="10154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44746" y="1925094"/>
            <a:ext cx="9041359" cy="4422061"/>
            <a:chOff x="7644746" y="1925094"/>
            <a:chExt cx="9041359" cy="4422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4746" y="1925094"/>
              <a:ext cx="9041359" cy="4422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3984" y="2723290"/>
            <a:ext cx="7856176" cy="13966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438" y="6685129"/>
            <a:ext cx="9581068" cy="13964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15372" y="515660"/>
            <a:ext cx="9907369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7525" y="1970878"/>
            <a:ext cx="7053404" cy="4393389"/>
            <a:chOff x="9497525" y="1970878"/>
            <a:chExt cx="7053404" cy="43933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7525" y="1970878"/>
              <a:ext cx="7053404" cy="43933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3984" y="2723290"/>
            <a:ext cx="7856176" cy="13966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438" y="6685129"/>
            <a:ext cx="9581068" cy="13964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15372" y="515660"/>
            <a:ext cx="9907369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7525" y="1970878"/>
            <a:ext cx="7053404" cy="4098458"/>
            <a:chOff x="9497525" y="1970878"/>
            <a:chExt cx="7053404" cy="4098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7525" y="1970878"/>
              <a:ext cx="7053404" cy="4098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4461" y="2698289"/>
            <a:ext cx="7866309" cy="14225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438" y="6230444"/>
            <a:ext cx="9581068" cy="10154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26586" y="515660"/>
            <a:ext cx="10467712" cy="18733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7765" y="7699314"/>
            <a:ext cx="11017190" cy="1016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60604" y="1970878"/>
            <a:ext cx="7890324" cy="3856174"/>
            <a:chOff x="8660604" y="1970878"/>
            <a:chExt cx="7890324" cy="3856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0604" y="1970878"/>
              <a:ext cx="7890324" cy="3856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3985" y="2723289"/>
            <a:ext cx="7856176" cy="13966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9259" y="4666136"/>
            <a:ext cx="8052526" cy="28050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15367" y="515660"/>
            <a:ext cx="9907369" cy="18733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1567" y="7699310"/>
            <a:ext cx="10896180" cy="1016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1952" y="1853852"/>
            <a:ext cx="6091741" cy="2977167"/>
            <a:chOff x="9761952" y="1853852"/>
            <a:chExt cx="6091741" cy="29771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1952" y="1853852"/>
              <a:ext cx="6091741" cy="29771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42531" y="1875296"/>
            <a:ext cx="5623439" cy="3267561"/>
            <a:chOff x="1942531" y="1875296"/>
            <a:chExt cx="5623439" cy="32675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2531" y="1875296"/>
              <a:ext cx="5623439" cy="32675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1250" y="5662688"/>
            <a:ext cx="7408152" cy="38775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41821" y="5670221"/>
            <a:ext cx="8046840" cy="44176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26739" y="515660"/>
            <a:ext cx="8836988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9" cy="6171429"/>
            <a:chOff x="623343" y="2057143"/>
            <a:chExt cx="170390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2057143"/>
              <a:ext cx="170390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3318" y="1871720"/>
            <a:ext cx="2826656" cy="1503992"/>
            <a:chOff x="13943318" y="1871720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318" y="1871720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15" y="3468843"/>
            <a:ext cx="4979807" cy="18733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5796" y="3334053"/>
            <a:ext cx="3845425" cy="223291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49325" y="2903834"/>
            <a:ext cx="9162770" cy="4478046"/>
            <a:chOff x="8349325" y="2903834"/>
            <a:chExt cx="9162770" cy="44780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9325" y="2903834"/>
              <a:ext cx="9162770" cy="44780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078" y="3588870"/>
            <a:ext cx="8128275" cy="10486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886" y="5077701"/>
            <a:ext cx="8624987" cy="9176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14596" y="419679"/>
            <a:ext cx="10527493" cy="20402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443" y="6378585"/>
            <a:ext cx="8627363" cy="9177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568441"/>
            <a:ext cx="17039029" cy="9148833"/>
            <a:chOff x="623343" y="568441"/>
            <a:chExt cx="17039029" cy="9148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568441"/>
              <a:ext cx="17039029" cy="9148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3603" y="3891391"/>
            <a:ext cx="2666667" cy="14286"/>
            <a:chOff x="7003603" y="3891391"/>
            <a:chExt cx="266666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3603" y="3891391"/>
              <a:ext cx="266666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7868" y="3238583"/>
            <a:ext cx="912840" cy="7354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66658" y="3977116"/>
            <a:ext cx="3049030" cy="767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36954" y="4975983"/>
            <a:ext cx="3213374" cy="14779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16264" y="3891389"/>
            <a:ext cx="2666667" cy="14286"/>
            <a:chOff x="10216264" y="3891389"/>
            <a:chExt cx="266666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264" y="3891389"/>
              <a:ext cx="266666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19135" y="3238583"/>
            <a:ext cx="914240" cy="7354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57677" y="3977116"/>
            <a:ext cx="3016763" cy="7678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46564" y="4980354"/>
            <a:ext cx="3406936" cy="14779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28925" y="3891389"/>
            <a:ext cx="2666667" cy="14286"/>
            <a:chOff x="13428925" y="3891389"/>
            <a:chExt cx="2666667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28925" y="3891389"/>
              <a:ext cx="2666667" cy="1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35659" y="3238583"/>
            <a:ext cx="912192" cy="7354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11820" y="3940097"/>
            <a:ext cx="2966430" cy="8300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28202" y="4975983"/>
            <a:ext cx="3557012" cy="10552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6053" y="4140906"/>
            <a:ext cx="5817330" cy="22006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49325" y="2903834"/>
            <a:ext cx="9162770" cy="4478046"/>
            <a:chOff x="8349325" y="2903834"/>
            <a:chExt cx="9162770" cy="44780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9325" y="2903834"/>
              <a:ext cx="9162770" cy="44780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589" y="3592320"/>
            <a:ext cx="6090126" cy="37214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14596" y="419679"/>
            <a:ext cx="10527493" cy="20402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2012" y="2352886"/>
            <a:ext cx="6527556" cy="6377354"/>
            <a:chOff x="9192012" y="2352886"/>
            <a:chExt cx="6527556" cy="63773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2012" y="2352886"/>
              <a:ext cx="6527556" cy="63773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127" y="3859096"/>
            <a:ext cx="7196269" cy="27506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8101" y="515660"/>
            <a:ext cx="10556217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61713" y="1770333"/>
            <a:ext cx="6290596" cy="6235984"/>
            <a:chOff x="5761713" y="1770333"/>
            <a:chExt cx="6290596" cy="6235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1713" y="1770333"/>
              <a:ext cx="6290596" cy="6235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0481" y="8028772"/>
            <a:ext cx="10891393" cy="8056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8101" y="515660"/>
            <a:ext cx="10556217" cy="18733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30478" y="8643630"/>
            <a:ext cx="5687059" cy="8055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61713" y="1770333"/>
            <a:ext cx="6290596" cy="6235984"/>
            <a:chOff x="5761713" y="1770333"/>
            <a:chExt cx="6290596" cy="6235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1713" y="1770333"/>
              <a:ext cx="6290596" cy="6235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9640" y="8397440"/>
            <a:ext cx="7787707" cy="8056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8101" y="515660"/>
            <a:ext cx="10556217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61713" y="1770333"/>
            <a:ext cx="6290596" cy="6235984"/>
            <a:chOff x="5761713" y="1770333"/>
            <a:chExt cx="6290596" cy="6235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1713" y="1770333"/>
              <a:ext cx="6290596" cy="6235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89164" y="8425916"/>
            <a:ext cx="8702878" cy="7966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8101" y="515660"/>
            <a:ext cx="10556217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61713" y="1770333"/>
            <a:ext cx="6290596" cy="6235984"/>
            <a:chOff x="5761713" y="1770333"/>
            <a:chExt cx="6290596" cy="6235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1713" y="1770333"/>
              <a:ext cx="6290596" cy="6235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9640" y="8397440"/>
            <a:ext cx="8725955" cy="8056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8101" y="515660"/>
            <a:ext cx="10556217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61713" y="1770333"/>
            <a:ext cx="6290596" cy="6235984"/>
            <a:chOff x="5761713" y="1770333"/>
            <a:chExt cx="6290596" cy="6235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1713" y="1770333"/>
              <a:ext cx="6290596" cy="6235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9640" y="8397440"/>
            <a:ext cx="5131774" cy="8055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8101" y="515660"/>
            <a:ext cx="10556217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5766" y="1770333"/>
            <a:ext cx="6290596" cy="6235984"/>
            <a:chOff x="10055766" y="1770333"/>
            <a:chExt cx="6290596" cy="6235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5766" y="1770333"/>
              <a:ext cx="6290596" cy="6235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464" y="3158060"/>
            <a:ext cx="7341002" cy="17815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8101" y="515660"/>
            <a:ext cx="10575265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58471" y="1770333"/>
            <a:ext cx="6290596" cy="6235984"/>
            <a:chOff x="5758471" y="1770333"/>
            <a:chExt cx="6290596" cy="6235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8471" y="1770333"/>
              <a:ext cx="6290596" cy="6235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752" y="7886300"/>
            <a:ext cx="5850983" cy="12935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8101" y="515660"/>
            <a:ext cx="10575265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58471" y="1770333"/>
            <a:ext cx="6290596" cy="6235984"/>
            <a:chOff x="5758471" y="1770333"/>
            <a:chExt cx="6290596" cy="6235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8471" y="1770333"/>
              <a:ext cx="6290596" cy="6235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40198" y="8144362"/>
            <a:ext cx="9836402" cy="8056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8101" y="515660"/>
            <a:ext cx="10575265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592" y="649323"/>
            <a:ext cx="2803536" cy="1013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52695" y="3259467"/>
            <a:ext cx="7304940" cy="4159966"/>
            <a:chOff x="9352695" y="3259467"/>
            <a:chExt cx="7304940" cy="41599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2695" y="3259467"/>
              <a:ext cx="7304940" cy="41599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659" y="4593726"/>
            <a:ext cx="7187821" cy="17896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8" y="2955529"/>
            <a:ext cx="9465436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58471" y="1770333"/>
            <a:ext cx="6290596" cy="6235984"/>
            <a:chOff x="5758471" y="1770333"/>
            <a:chExt cx="6290596" cy="6235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8471" y="1770333"/>
              <a:ext cx="6290596" cy="6235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49726" y="8172840"/>
            <a:ext cx="9807174" cy="7966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8101" y="515660"/>
            <a:ext cx="10575265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58471" y="1770333"/>
            <a:ext cx="6290596" cy="6235984"/>
            <a:chOff x="5758471" y="1770333"/>
            <a:chExt cx="6290596" cy="6235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8471" y="1770333"/>
              <a:ext cx="6290596" cy="6235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40202" y="8144364"/>
            <a:ext cx="5577412" cy="8055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8101" y="515660"/>
            <a:ext cx="10575265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62525" y="2368220"/>
            <a:ext cx="6290596" cy="5598428"/>
            <a:chOff x="9662525" y="2368220"/>
            <a:chExt cx="6290596" cy="55984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2525" y="2368220"/>
              <a:ext cx="6290596" cy="55984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792" y="654428"/>
            <a:ext cx="2802935" cy="998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4357" y="2797986"/>
            <a:ext cx="8421115" cy="6644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49472" y="515660"/>
            <a:ext cx="10301969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568441"/>
            <a:ext cx="17039029" cy="9148833"/>
            <a:chOff x="623343" y="568441"/>
            <a:chExt cx="17039029" cy="9148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568441"/>
              <a:ext cx="17039029" cy="9148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94422" y="421102"/>
            <a:ext cx="2826656" cy="1503992"/>
            <a:chOff x="13594422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2735" y="-495560"/>
            <a:ext cx="9385724" cy="4758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592" y="649323"/>
            <a:ext cx="2803536" cy="1013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52695" y="3259467"/>
            <a:ext cx="7304940" cy="4159966"/>
            <a:chOff x="9352695" y="3259467"/>
            <a:chExt cx="7304940" cy="41599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2695" y="3259467"/>
              <a:ext cx="7304940" cy="41599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659" y="3570344"/>
            <a:ext cx="7669240" cy="13964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89614" y="1908815"/>
            <a:ext cx="11242703" cy="19641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1135" y="5045450"/>
            <a:ext cx="6304364" cy="6496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659" y="5849494"/>
            <a:ext cx="7669240" cy="10154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592" y="649323"/>
            <a:ext cx="2803536" cy="1013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28637" y="2833681"/>
            <a:ext cx="7188752" cy="4951051"/>
            <a:chOff x="9628637" y="2833681"/>
            <a:chExt cx="7188752" cy="49510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8637" y="2833681"/>
              <a:ext cx="7188752" cy="49510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659" y="3698224"/>
            <a:ext cx="7669240" cy="10154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01128" y="2004796"/>
            <a:ext cx="10254360" cy="18733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8370" y="3316369"/>
            <a:ext cx="1184449" cy="6222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8847" y="5323093"/>
            <a:ext cx="7689021" cy="9969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6561" y="4941236"/>
            <a:ext cx="1213764" cy="6496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8847" y="6996179"/>
            <a:ext cx="4691745" cy="6496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6561" y="6614322"/>
            <a:ext cx="1213764" cy="649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592" y="649323"/>
            <a:ext cx="2803536" cy="1013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28637" y="2833681"/>
            <a:ext cx="7188752" cy="4951051"/>
            <a:chOff x="9628637" y="2833681"/>
            <a:chExt cx="7188752" cy="49510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8637" y="2833681"/>
              <a:ext cx="7188752" cy="49510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659" y="3698221"/>
            <a:ext cx="7669240" cy="10154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501" y="2004796"/>
            <a:ext cx="9341931" cy="18733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8373" y="3316373"/>
            <a:ext cx="706716" cy="6222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659" y="4898436"/>
            <a:ext cx="7669240" cy="10154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8373" y="4516579"/>
            <a:ext cx="706716" cy="6222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2948" y="6156712"/>
            <a:ext cx="7669240" cy="17896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1138" y="5713035"/>
            <a:ext cx="745716" cy="684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592" y="649323"/>
            <a:ext cx="2803536" cy="1013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28637" y="2833681"/>
            <a:ext cx="7188752" cy="4951051"/>
            <a:chOff x="9628637" y="2833681"/>
            <a:chExt cx="7188752" cy="49510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8637" y="2833681"/>
              <a:ext cx="7188752" cy="49510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3793" y="3649073"/>
            <a:ext cx="7669240" cy="13964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501" y="2004796"/>
            <a:ext cx="9341931" cy="18733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8373" y="3316373"/>
            <a:ext cx="1123925" cy="6222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1135" y="5427307"/>
            <a:ext cx="4919411" cy="6496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8373" y="5070478"/>
            <a:ext cx="1882906" cy="6222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592" y="649323"/>
            <a:ext cx="2803536" cy="1013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0081" y="3222603"/>
            <a:ext cx="7188752" cy="4951051"/>
            <a:chOff x="9690081" y="3222603"/>
            <a:chExt cx="7188752" cy="49510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0081" y="3222603"/>
              <a:ext cx="7188752" cy="49510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675" y="3305960"/>
            <a:ext cx="8259349" cy="60239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5445" y="1820464"/>
            <a:ext cx="10868036" cy="18733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592" y="649323"/>
            <a:ext cx="2803536" cy="1013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0081" y="3222603"/>
            <a:ext cx="7188752" cy="4951051"/>
            <a:chOff x="9690081" y="3222603"/>
            <a:chExt cx="7188752" cy="49510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0081" y="3222603"/>
              <a:ext cx="7188752" cy="49510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675" y="3021656"/>
            <a:ext cx="8254835" cy="68531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396" y="1820462"/>
            <a:ext cx="11036084" cy="18733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2024-02-07T00:06:50Z</dcterms:created>
  <dcterms:modified xsi:type="dcterms:W3CDTF">2024-02-07T00:06:50Z</dcterms:modified>
</cp:coreProperties>
</file>